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5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08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390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79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11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06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80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916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08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7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0C30D-40DA-42B0-9E8A-3C158C5D0232}" type="datetimeFigureOut">
              <a:rPr lang="hr-HR" smtClean="0"/>
              <a:t>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8E96-80D8-4AEE-8C85-F4C2CAD38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4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310" y="1808018"/>
            <a:ext cx="9144000" cy="335409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4000" dirty="0" smtClean="0">
                <a:latin typeface="Arial Black" panose="020B0A04020102020204" pitchFamily="34" charset="0"/>
              </a:rPr>
              <a:t>POTICANJE JEZIČNO – GOVORNOG RAZVOJA</a:t>
            </a:r>
            <a:r>
              <a:rPr lang="hr-HR" sz="4000" dirty="0" smtClean="0">
                <a:latin typeface="+mn-lt"/>
              </a:rPr>
              <a:t/>
            </a:r>
            <a:br>
              <a:rPr lang="hr-HR" sz="4000" dirty="0" smtClean="0">
                <a:latin typeface="+mn-lt"/>
              </a:rPr>
            </a:br>
            <a:r>
              <a:rPr lang="hr-HR" sz="4000" dirty="0">
                <a:latin typeface="+mn-lt"/>
              </a:rPr>
              <a:t/>
            </a:r>
            <a:br>
              <a:rPr lang="hr-HR" sz="4000" dirty="0">
                <a:latin typeface="+mn-lt"/>
              </a:rPr>
            </a:br>
            <a:r>
              <a:rPr lang="hr-HR" sz="4000" dirty="0" smtClean="0">
                <a:latin typeface="Arial Black" panose="020B0A04020102020204" pitchFamily="34" charset="0"/>
              </a:rPr>
              <a:t>slikovni materijal</a:t>
            </a:r>
            <a:endParaRPr lang="hr-H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91" y="0"/>
            <a:ext cx="9112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25" y="0"/>
            <a:ext cx="8916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0" y="-16216"/>
            <a:ext cx="8977746" cy="6874216"/>
          </a:xfrm>
        </p:spPr>
      </p:pic>
    </p:spTree>
    <p:extLst>
      <p:ext uri="{BB962C8B-B14F-4D97-AF65-F5344CB8AC3E}">
        <p14:creationId xmlns:p14="http://schemas.microsoft.com/office/powerpoint/2010/main" val="31085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34" y="0"/>
            <a:ext cx="8900354" cy="68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6" y="-16899"/>
            <a:ext cx="9081654" cy="68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55" y="-5341"/>
            <a:ext cx="8873836" cy="68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19" y="0"/>
            <a:ext cx="8894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4762"/>
            <a:ext cx="89630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82" y="-6513"/>
            <a:ext cx="9175173" cy="68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83" y="0"/>
            <a:ext cx="8872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POTICANJE JEZIČNO – GOVORNOG RAZVOJA  slikovni materijal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POTICANJE JEZIČNO – GOVORNOG RAZVOJA</dc:title>
  <dc:creator>Tvrtka</dc:creator>
  <cp:lastModifiedBy>Tvrtka</cp:lastModifiedBy>
  <cp:revision>5</cp:revision>
  <dcterms:created xsi:type="dcterms:W3CDTF">2020-04-04T12:48:10Z</dcterms:created>
  <dcterms:modified xsi:type="dcterms:W3CDTF">2020-04-04T23:27:59Z</dcterms:modified>
</cp:coreProperties>
</file>